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08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6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8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57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74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5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395536" y="261922"/>
            <a:ext cx="8352928" cy="26630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50AF-EEF5-4298-9EB0-E3CEE70D340E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9C61-2C16-4105-AA9C-12FCF0466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539552" y="343917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zh-CN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kumimoji="1" lang="zh-CN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</a:t>
            </a:r>
            <a:r>
              <a:rPr kumimoji="1" lang="ja-JP" altLang="en-US" sz="3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肝がん分子標的治療研究会</a:t>
            </a:r>
          </a:p>
          <a:p>
            <a:pPr algn="ctr"/>
            <a:r>
              <a:rPr kumimoji="1" lang="ja-JP" altLang="en-US" sz="5400" b="1" dirty="0" smtClean="0">
                <a:solidFill>
                  <a:schemeClr val="bg1"/>
                </a:solidFill>
              </a:rPr>
              <a:t>ＣＯ Ｉ</a:t>
            </a:r>
            <a:r>
              <a:rPr kumimoji="1" lang="ja-JP" altLang="en-US" sz="5400" b="1" baseline="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5400" b="1" dirty="0" smtClean="0">
                <a:solidFill>
                  <a:schemeClr val="bg1"/>
                </a:solidFill>
              </a:rPr>
              <a:t>開示</a:t>
            </a:r>
          </a:p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>
            <a:spLocks noChangeArrowheads="1"/>
          </p:cNvSpPr>
          <p:nvPr/>
        </p:nvSpPr>
        <p:spPr bwMode="auto">
          <a:xfrm>
            <a:off x="336674" y="3454648"/>
            <a:ext cx="84117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演題発表に関連し、開示すべきＣＯＩ関係にある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企業</a:t>
            </a:r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などありません。</a:t>
            </a: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dirty="0" smtClean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826" y="1916832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発表者名（全員）：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　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○ ○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○、 ○○ ○○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 ○○ ○○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endParaRPr kumimoji="0" lang="en-US" altLang="ja-JP" sz="2400" dirty="0" smtClean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 ○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○ ○○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 ○○ ○○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、</a:t>
            </a:r>
            <a:r>
              <a:rPr kumimoji="0" lang="ja-JP" altLang="en-US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 ○○ ○</a:t>
            </a:r>
            <a:r>
              <a:rPr kumimoji="0" lang="ja-JP" altLang="en-US" sz="2400" dirty="0" smtClean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○</a:t>
            </a:r>
            <a:endParaRPr kumimoji="0" lang="en-US" altLang="ja-JP" sz="2400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323528" y="5448126"/>
            <a:ext cx="84117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この形式はサンプルなので、必要な情報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が</a:t>
            </a:r>
            <a:endParaRPr lang="en-US" altLang="ja-JP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 開示</a:t>
            </a:r>
            <a:r>
              <a:rPr lang="ja-JP" altLang="en-US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されれば、形式は自由です。</a:t>
            </a:r>
            <a:endParaRPr lang="en-US" altLang="ja-JP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29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yamagami</dc:creator>
  <cp:lastModifiedBy>Toshifumi Saito (斉藤 寿史) / ［Ｍ］営制</cp:lastModifiedBy>
  <cp:revision>13</cp:revision>
  <dcterms:created xsi:type="dcterms:W3CDTF">2016-05-23T04:35:07Z</dcterms:created>
  <dcterms:modified xsi:type="dcterms:W3CDTF">2019-11-01T06:59:24Z</dcterms:modified>
</cp:coreProperties>
</file>